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  <p:sldId id="266" r:id="rId10"/>
    <p:sldId id="267" r:id="rId11"/>
    <p:sldId id="265" r:id="rId12"/>
    <p:sldId id="268" r:id="rId13"/>
    <p:sldId id="262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6424" y="319177"/>
            <a:ext cx="8791575" cy="3190786"/>
          </a:xfrm>
        </p:spPr>
        <p:txBody>
          <a:bodyPr>
            <a:normAutofit/>
          </a:bodyPr>
          <a:lstStyle/>
          <a:p>
            <a:r>
              <a:rPr lang="ru-RU" b="1" dirty="0"/>
              <a:t>Кинезиологические упражнения</a:t>
            </a: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работе логопеда </a:t>
            </a:r>
            <a:br>
              <a:rPr lang="ru-RU" dirty="0" smtClean="0"/>
            </a:br>
            <a:r>
              <a:rPr lang="ru-RU" sz="3100" dirty="0" smtClean="0"/>
              <a:t>(с детьми старшего </a:t>
            </a:r>
            <a:r>
              <a:rPr lang="ru-RU" sz="3100" dirty="0" smtClean="0"/>
              <a:t>дошкольного </a:t>
            </a:r>
            <a:r>
              <a:rPr lang="ru-RU" sz="3100" dirty="0" smtClean="0"/>
              <a:t>возраста)</a:t>
            </a: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33910" y="3602038"/>
            <a:ext cx="9989388" cy="2747004"/>
          </a:xfrm>
        </p:spPr>
        <p:txBody>
          <a:bodyPr>
            <a:normAutofit fontScale="85000" lnSpcReduction="20000"/>
          </a:bodyPr>
          <a:lstStyle/>
          <a:p>
            <a:pPr algn="r">
              <a:spcBef>
                <a:spcPts val="0"/>
              </a:spcBef>
            </a:pPr>
            <a:endParaRPr lang="ru-RU" dirty="0" smtClean="0"/>
          </a:p>
          <a:p>
            <a:pPr algn="r">
              <a:spcBef>
                <a:spcPts val="0"/>
              </a:spcBef>
            </a:pPr>
            <a:endParaRPr lang="ru-RU" dirty="0"/>
          </a:p>
          <a:p>
            <a:pPr algn="r">
              <a:spcBef>
                <a:spcPts val="0"/>
              </a:spcBef>
            </a:pPr>
            <a:endParaRPr lang="ru-RU" dirty="0" smtClean="0"/>
          </a:p>
          <a:p>
            <a:pPr algn="r">
              <a:spcBef>
                <a:spcPts val="0"/>
              </a:spcBef>
            </a:pPr>
            <a:r>
              <a:rPr lang="ru-RU" dirty="0" smtClean="0"/>
              <a:t>Подготовила: учитель-логопед, </a:t>
            </a:r>
          </a:p>
          <a:p>
            <a:pPr algn="r">
              <a:spcBef>
                <a:spcPts val="0"/>
              </a:spcBef>
            </a:pPr>
            <a:r>
              <a:rPr lang="ru-RU" dirty="0" smtClean="0"/>
              <a:t>И.С. </a:t>
            </a:r>
            <a:r>
              <a:rPr lang="ru-RU" dirty="0" err="1" smtClean="0"/>
              <a:t>Котлова</a:t>
            </a:r>
            <a:r>
              <a:rPr lang="ru-RU" dirty="0" smtClean="0"/>
              <a:t>, </a:t>
            </a:r>
          </a:p>
          <a:p>
            <a:pPr algn="r">
              <a:spcBef>
                <a:spcPts val="0"/>
              </a:spcBef>
            </a:pPr>
            <a:r>
              <a:rPr lang="ru-RU" dirty="0" err="1" smtClean="0"/>
              <a:t>Мадоу</a:t>
            </a:r>
            <a:r>
              <a:rPr lang="ru-RU" dirty="0" smtClean="0"/>
              <a:t> № 13</a:t>
            </a:r>
          </a:p>
          <a:p>
            <a:pPr algn="r">
              <a:spcBef>
                <a:spcPts val="0"/>
              </a:spcBef>
            </a:pPr>
            <a:endParaRPr lang="ru-RU" dirty="0"/>
          </a:p>
          <a:p>
            <a:pPr algn="r">
              <a:spcBef>
                <a:spcPts val="0"/>
              </a:spcBef>
            </a:pPr>
            <a:endParaRPr lang="ru-RU" dirty="0" smtClean="0"/>
          </a:p>
          <a:p>
            <a:pPr algn="r">
              <a:spcBef>
                <a:spcPts val="0"/>
              </a:spcBef>
            </a:pPr>
            <a:endParaRPr lang="ru-RU" dirty="0"/>
          </a:p>
          <a:p>
            <a:pPr algn="ctr">
              <a:spcBef>
                <a:spcPts val="0"/>
              </a:spcBef>
            </a:pPr>
            <a:r>
              <a:rPr lang="ru-RU" dirty="0" smtClean="0"/>
              <a:t>Оленегорск 2020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661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0829" y="655608"/>
            <a:ext cx="999801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«Дом-ёжик-замок»</a:t>
            </a:r>
          </a:p>
          <a:p>
            <a:pPr indent="457200"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«Дом» – пальцы рук соединить под углом, большие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пальцы соединить.</a:t>
            </a:r>
          </a:p>
          <a:p>
            <a:pPr indent="457200"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Ёжик» – поставить ладони под углом друг к другу. Расположить пальцы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одной руки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пальцами другой.</a:t>
            </a:r>
          </a:p>
          <a:p>
            <a:pPr indent="457200"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«Замок» – ладони прижать друг к другу, пальцы переплести.</a:t>
            </a:r>
          </a:p>
        </p:txBody>
      </p:sp>
      <p:pic>
        <p:nvPicPr>
          <p:cNvPr id="3074" name="Picture 2" descr="https://fs00.infourok.ru/images/doc/316/316109/1/img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691" y="3866657"/>
            <a:ext cx="3545755" cy="2659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28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referad.ru/igri-dlya-razvitiya-rechi/63463_html_mbe0af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221" y="3829099"/>
            <a:ext cx="7535474" cy="224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81819" y="500332"/>
            <a:ext cx="996350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«Фонарики»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Фонарики зажглись» – пальцы выпрямить. Фонарики погасли –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пальцы сжать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кулак.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«Фонарик погас – фонарик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зажёгся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- пальцы одной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руки сжаты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другой выпрямлены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Поменять положение рук.</a:t>
            </a:r>
          </a:p>
        </p:txBody>
      </p:sp>
    </p:spTree>
    <p:extLst>
      <p:ext uri="{BB962C8B-B14F-4D97-AF65-F5344CB8AC3E}">
        <p14:creationId xmlns:p14="http://schemas.microsoft.com/office/powerpoint/2010/main" val="279237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detcad14.ucoz.ru/kartinki/flazhok_rybka_lodoch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810" y="897176"/>
            <a:ext cx="8755813" cy="541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785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1048" y="750498"/>
            <a:ext cx="10489721" cy="3027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«Колено – локоть»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Стоя. Поднять и согнуть левую ногу в колене, локтем правой руки дотронуться до колена левой ноги, затем тоже с правой ногой и левой рукой. Повторить упражнение 8–10 раз.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C:\Users\Ирочка\Desktop\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446" y="3873260"/>
            <a:ext cx="2129358" cy="27097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071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21578" y="3234652"/>
            <a:ext cx="5148845" cy="13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Спасибо за внимание</a:t>
            </a: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Желаю 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удачи! 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38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4784" y="483079"/>
            <a:ext cx="10265435" cy="5690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интеллектуальное развитие ребенка напрямую зависит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гармоничного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двух полушарий головного мозга.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полушариями обеспечивается через сплетение нервных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волокон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(мозолистое тело).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Кинезиологические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упражнения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это комплекс движений, которые позволяют усилить межполушарное воздействие; помогает активизации мыслительной деятельности: позволяет улучшить у детей память, внимание, речь,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логическое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мышление; </a:t>
            </a: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мелкую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среднюю и крупную моторику, снизить утомляемость, а также усилить способность к произвольному контролю, формированию учебных навыков и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умений, повышению стрессоустойчивости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организма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Кинезиологические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включают в себя большой комплекс работы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частей тела: работа глаз, языка, рук, ног, туловища.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07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796" y="595223"/>
            <a:ext cx="1046384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результативности коррекционно-развивающей работы необходимо учитывать определённые условия: </a:t>
            </a:r>
          </a:p>
          <a:p>
            <a:pPr indent="457200"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проводятся ежедневно, без пропусков занятия проводятся в доброжелательной обстановке от детей требуется точное выполнение движений и приёмов упражнения проводятся стоя или сидя за столом алгоритм проведения любого занятия должен включать набор упражнений, активизирующих работу разных полушарий и развивающих их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взаимодействия.</a:t>
            </a:r>
          </a:p>
          <a:p>
            <a:pPr indent="457200"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упражнения  нужно выполнять вместе с детьми, постепенно усложняя и увеличивая время и  сложность. </a:t>
            </a:r>
          </a:p>
        </p:txBody>
      </p:sp>
    </p:spTree>
    <p:extLst>
      <p:ext uri="{BB962C8B-B14F-4D97-AF65-F5344CB8AC3E}">
        <p14:creationId xmlns:p14="http://schemas.microsoft.com/office/powerpoint/2010/main" val="158612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7698" y="483079"/>
            <a:ext cx="982548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работе учителя-логопеда особое значение уделяется работе с кистями рук, поскольку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кинезиологическая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тренировка движений пальцев рук является важнейшим фактором, стимулирующим речевое развитие ребёнка, способствующим улучшению артикуляционной моторики, подготовке кисти руки к письму и, что особенно важно с нейропсихологической точки зрения, является мощным средством, повышающим работоспособность коры головного мозга</a:t>
            </a:r>
          </a:p>
        </p:txBody>
      </p:sp>
    </p:spTree>
    <p:extLst>
      <p:ext uri="{BB962C8B-B14F-4D97-AF65-F5344CB8AC3E}">
        <p14:creationId xmlns:p14="http://schemas.microsoft.com/office/powerpoint/2010/main" val="389102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7917" y="560718"/>
            <a:ext cx="10506974" cy="2727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«Ухо – нос»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Левой рукой берёмся за кончик носа, а правой - за противоположное ухо, т. е. левое. Одновременно отпустите ухо и нос, хлопните в ладоши, поменяйте положение рук "с точностью до наоборот".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C:\Users\Ирочка\Desktop\4golovnoy-mozg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226" y="3743865"/>
            <a:ext cx="4630589" cy="28467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766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5774" y="698740"/>
            <a:ext cx="10722634" cy="3319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«Колечко»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Поочередно и как можно быстрее перебирать пальцы рук, соединяя в кольцо с большим пальцем последовательно указательный, средний и т. д. Упражнение выполняется в прямом (от указательного пальца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мизинцу) и в обратном (от мизинца к указательному пальцу) порядке. В начале движения выполняются каждой рукой отдельно, затем вместе. 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C:\Users\Ирочка\Desktop\EGi4ryRX0AEUl4F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369" y="4018238"/>
            <a:ext cx="4045789" cy="25620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453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6377" y="508958"/>
            <a:ext cx="10584612" cy="2858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«Лезгинка»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Левая рука сложена в кулак, большой палец отставлен в сторону, кулак развернут пальцами к себе. Правая рука прямой ладонью в горизонтальном положении прикасается к мизинцу левой. После этого одновременно происходит смена правой и левой рук в течении 6-8 раз.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C:\Users\Ирочка\Desktop\img6_33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830" y="3821502"/>
            <a:ext cx="5331123" cy="25534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460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4566" y="741872"/>
            <a:ext cx="9558068" cy="2701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«Кулак – ребро – ладонь»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Три положения руки последовательно сменяют друг друга. Сжатая в кулак ладонь, ребро , ладонь на плоскости. Выполняется сначала правой, потом -левой, а затем двумя руками вместе.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C:\Users\Ирочка\Desktop\1-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668" y="3852563"/>
            <a:ext cx="4028536" cy="26431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661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9509" y="422694"/>
            <a:ext cx="1036032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«Замок»</a:t>
            </a:r>
          </a:p>
          <a:p>
            <a:pPr indent="457200"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Скрестить руки ладонями друг к другу, сцепить пальцы в замок,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развернуть руки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себе. Двигать пальцем, который укажет взрослый, точно 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четко. Нежелательны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 соседних пальцев. Прикасаться к пальцу нельзя.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упражнении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 должны участвовать все пальцы обеих рук.</a:t>
            </a:r>
          </a:p>
        </p:txBody>
      </p:sp>
      <p:pic>
        <p:nvPicPr>
          <p:cNvPr id="2050" name="Picture 2" descr="http://psy-office.ru/wp-content/uploads/2014/02/bb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339" y="3250640"/>
            <a:ext cx="2680956" cy="3306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597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137</TotalTime>
  <Words>500</Words>
  <Application>Microsoft Office PowerPoint</Application>
  <PresentationFormat>Широкоэкранный</PresentationFormat>
  <Paragraphs>44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Trebuchet MS</vt:lpstr>
      <vt:lpstr>Tw Cen MT</vt:lpstr>
      <vt:lpstr>Контур</vt:lpstr>
      <vt:lpstr>Кинезиологические упражнения  в работе логопеда  (с детьми старшего дошкольного возраста)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Кинезиологические упражнения</dc:title>
  <dc:creator>Ирочка</dc:creator>
  <cp:lastModifiedBy>Ирочка</cp:lastModifiedBy>
  <cp:revision>12</cp:revision>
  <dcterms:created xsi:type="dcterms:W3CDTF">2020-04-22T14:17:39Z</dcterms:created>
  <dcterms:modified xsi:type="dcterms:W3CDTF">2020-04-23T13:40:55Z</dcterms:modified>
</cp:coreProperties>
</file>